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7"/>
  </p:notesMasterIdLst>
  <p:handoutMasterIdLst>
    <p:handoutMasterId r:id="rId20"/>
  </p:handoutMasterIdLst>
  <p:sldIdLst>
    <p:sldId id="385" r:id="rId3"/>
    <p:sldId id="415" r:id="rId4"/>
    <p:sldId id="394" r:id="rId5"/>
    <p:sldId id="398" r:id="rId6"/>
    <p:sldId id="396" r:id="rId8"/>
    <p:sldId id="399" r:id="rId9"/>
    <p:sldId id="400" r:id="rId10"/>
    <p:sldId id="401" r:id="rId11"/>
    <p:sldId id="404" r:id="rId12"/>
    <p:sldId id="402" r:id="rId13"/>
    <p:sldId id="403" r:id="rId14"/>
    <p:sldId id="409" r:id="rId15"/>
    <p:sldId id="408" r:id="rId16"/>
    <p:sldId id="406" r:id="rId17"/>
    <p:sldId id="405" r:id="rId18"/>
    <p:sldId id="414" r:id="rId1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9243"/>
    <p:restoredTop sz="94674"/>
  </p:normalViewPr>
  <p:slideViewPr>
    <p:cSldViewPr snapToGrid="0" snapToObjects="1">
      <p:cViewPr varScale="1">
        <p:scale>
          <a:sx n="108" d="100"/>
          <a:sy n="108" d="100"/>
        </p:scale>
        <p:origin x="-432" y="-78"/>
      </p:cViewPr>
      <p:guideLst>
        <p:guide orient="horz" pos="2148"/>
        <p:guide pos="375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handoutMaster" Target="handoutMasters/handoutMaster1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406560-9BCF-1144-90A9-9023C197A998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  <a:p>
            <a:pPr lvl="1"/>
            <a:r>
              <a:rPr kumimoji="1" lang="zh-CN" altLang="en-US" smtClean="0"/>
              <a:t>二级</a:t>
            </a:r>
            <a:endParaRPr kumimoji="1" lang="zh-CN" altLang="en-US" smtClean="0"/>
          </a:p>
          <a:p>
            <a:pPr lvl="2"/>
            <a:r>
              <a:rPr kumimoji="1" lang="zh-CN" altLang="en-US" smtClean="0"/>
              <a:t>三级</a:t>
            </a:r>
            <a:endParaRPr kumimoji="1" lang="zh-CN" altLang="en-US" smtClean="0"/>
          </a:p>
          <a:p>
            <a:pPr lvl="3"/>
            <a:r>
              <a:rPr kumimoji="1" lang="zh-CN" altLang="en-US" smtClean="0"/>
              <a:t>四级</a:t>
            </a:r>
            <a:endParaRPr kumimoji="1" lang="zh-CN" altLang="en-US" smtClean="0"/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C0F018-7E8D-AE45-8BB3-CC463C33A061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起始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45989" y="3071703"/>
            <a:ext cx="6252519" cy="679938"/>
          </a:xfrm>
        </p:spPr>
        <p:txBody>
          <a:bodyPr vert="horz" lIns="0" anchor="ctr" anchorCtr="0">
            <a:normAutofit/>
          </a:bodyPr>
          <a:lstStyle>
            <a:lvl1pPr algn="l"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kumimoji="1" lang="zh-CN" altLang="en-US" dirty="0" smtClean="0"/>
              <a:t>单击此处编辑母版标题样式</a:t>
            </a:r>
            <a:endParaRPr kumimoji="1"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45989" y="3751641"/>
            <a:ext cx="2854411" cy="399629"/>
          </a:xfrm>
        </p:spPr>
        <p:txBody>
          <a:bodyPr lIns="0"/>
          <a:lstStyle>
            <a:lvl1pPr marL="0" indent="0" algn="l">
              <a:buNone/>
              <a:defRPr sz="16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 dirty="0" smtClean="0"/>
              <a:t>单击此处编辑母版副标题样式</a:t>
            </a:r>
            <a:endParaRPr kumimoji="1"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345988" y="6173787"/>
            <a:ext cx="2854411" cy="365125"/>
          </a:xfrm>
        </p:spPr>
        <p:txBody>
          <a:bodyPr/>
          <a:lstStyle>
            <a:lvl1pPr>
              <a:defRPr sz="1400" baseline="0">
                <a:solidFill>
                  <a:schemeClr val="bg1"/>
                </a:solidFill>
              </a:defRPr>
            </a:lvl1pPr>
          </a:lstStyle>
          <a:p>
            <a:r>
              <a:rPr kumimoji="1" lang="en-US" altLang="zh-CN" smtClean="0"/>
              <a:t>March.2018</a:t>
            </a:r>
            <a:endParaRPr kumimoji="1"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173786"/>
            <a:ext cx="4114800" cy="365125"/>
          </a:xfrm>
        </p:spPr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104871" y="6173785"/>
            <a:ext cx="2743200" cy="365125"/>
          </a:xfrm>
        </p:spPr>
        <p:txBody>
          <a:bodyPr/>
          <a:lstStyle/>
          <a:p>
            <a:fld id="{D96F8D1B-BA3B-4B45-BD94-DF5E0E2789C6}" type="slidenum">
              <a:rPr kumimoji="1" lang="zh-CN" altLang="en-US" smtClean="0"/>
            </a:fld>
            <a:endParaRPr kumimoji="1" lang="zh-CN" altLang="en-US" dirty="0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hf sldNum="0"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zh-CN" smtClean="0"/>
              <a:t>March.2018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F8D1B-BA3B-4B45-BD94-DF5E0E2789C6}" type="slidenum">
              <a:rPr kumimoji="1" lang="zh-CN" altLang="en-US" smtClean="0"/>
            </a:fld>
            <a:endParaRPr kumimoji="1"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649471" cy="729049"/>
          </a:xfrm>
          <a:prstGeom prst="rect">
            <a:avLst/>
          </a:prstGeom>
        </p:spPr>
      </p:pic>
    </p:spTree>
  </p:cSld>
  <p:clrMapOvr>
    <a:masterClrMapping/>
  </p:clrMapOvr>
  <p:hf sldNum="0" hdr="0" ft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  <a:p>
            <a:pPr lvl="1"/>
            <a:r>
              <a:rPr kumimoji="1" lang="zh-CN" altLang="en-US" smtClean="0"/>
              <a:t>二级</a:t>
            </a:r>
            <a:endParaRPr kumimoji="1" lang="zh-CN" altLang="en-US" smtClean="0"/>
          </a:p>
          <a:p>
            <a:pPr lvl="2"/>
            <a:r>
              <a:rPr kumimoji="1" lang="zh-CN" altLang="en-US" smtClean="0"/>
              <a:t>三级</a:t>
            </a:r>
            <a:endParaRPr kumimoji="1" lang="zh-CN" altLang="en-US" smtClean="0"/>
          </a:p>
          <a:p>
            <a:pPr lvl="3"/>
            <a:r>
              <a:rPr kumimoji="1" lang="zh-CN" altLang="en-US" smtClean="0"/>
              <a:t>四级</a:t>
            </a:r>
            <a:endParaRPr kumimoji="1" lang="zh-CN" altLang="en-US" smtClean="0"/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zh-CN" smtClean="0"/>
              <a:t>March.2018</a:t>
            </a:r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F8D1B-BA3B-4B45-BD94-DF5E0E2789C6}" type="slidenum">
              <a:rPr kumimoji="1" lang="zh-CN" altLang="en-US" smtClean="0"/>
            </a:fld>
            <a:endParaRPr kumimoji="1"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649471" cy="729049"/>
          </a:xfrm>
          <a:prstGeom prst="rect">
            <a:avLst/>
          </a:prstGeom>
        </p:spPr>
      </p:pic>
    </p:spTree>
  </p:cSld>
  <p:clrMapOvr>
    <a:masterClrMapping/>
  </p:clrMapOvr>
  <p:hf sldNum="0" hdr="0" ft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  <a:p>
            <a:pPr lvl="1"/>
            <a:r>
              <a:rPr kumimoji="1" lang="zh-CN" altLang="en-US" smtClean="0"/>
              <a:t>二级</a:t>
            </a:r>
            <a:endParaRPr kumimoji="1" lang="zh-CN" altLang="en-US" smtClean="0"/>
          </a:p>
          <a:p>
            <a:pPr lvl="2"/>
            <a:r>
              <a:rPr kumimoji="1" lang="zh-CN" altLang="en-US" smtClean="0"/>
              <a:t>三级</a:t>
            </a:r>
            <a:endParaRPr kumimoji="1" lang="zh-CN" altLang="en-US" smtClean="0"/>
          </a:p>
          <a:p>
            <a:pPr lvl="3"/>
            <a:r>
              <a:rPr kumimoji="1" lang="zh-CN" altLang="en-US" smtClean="0"/>
              <a:t>四级</a:t>
            </a:r>
            <a:endParaRPr kumimoji="1" lang="zh-CN" altLang="en-US" smtClean="0"/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zh-CN" smtClean="0"/>
              <a:t>March.2018</a:t>
            </a:r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F8D1B-BA3B-4B45-BD94-DF5E0E2789C6}" type="slidenum">
              <a:rPr kumimoji="1" lang="zh-CN" altLang="en-US" smtClean="0"/>
            </a:fld>
            <a:endParaRPr kumimoji="1"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649471" cy="729049"/>
          </a:xfrm>
          <a:prstGeom prst="rect">
            <a:avLst/>
          </a:prstGeom>
        </p:spPr>
      </p:pic>
    </p:spTree>
  </p:cSld>
  <p:clrMapOvr>
    <a:masterClrMapping/>
  </p:clrMapOvr>
  <p:hf sldNum="0" hdr="0" ft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结束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501449" y="4646141"/>
            <a:ext cx="3346621" cy="1892770"/>
          </a:xfrm>
        </p:spPr>
        <p:txBody>
          <a:bodyPr/>
          <a:lstStyle>
            <a:lvl1pPr algn="r"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kumimoji="1" lang="en-US" altLang="zh-CN" dirty="0" smtClean="0"/>
              <a:t>Thanks</a:t>
            </a:r>
            <a:br>
              <a:rPr kumimoji="1" lang="en-US" altLang="zh-CN" dirty="0" smtClean="0"/>
            </a:br>
            <a:r>
              <a:rPr kumimoji="1" lang="en-US" altLang="zh-CN" dirty="0" smtClean="0"/>
              <a:t>for</a:t>
            </a:r>
            <a:br>
              <a:rPr kumimoji="1" lang="en-US" altLang="zh-CN" dirty="0" smtClean="0"/>
            </a:br>
            <a:r>
              <a:rPr kumimoji="1" lang="en-US" altLang="zh-CN" dirty="0" smtClean="0"/>
              <a:t>watching</a:t>
            </a:r>
            <a:endParaRPr kumimoji="1" lang="zh-CN" altLang="en-US" dirty="0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>
          <a:xfrm>
            <a:off x="345988" y="6173787"/>
            <a:ext cx="2854411" cy="365125"/>
          </a:xfrm>
        </p:spPr>
        <p:txBody>
          <a:bodyPr/>
          <a:lstStyle>
            <a:lvl1pPr>
              <a:defRPr sz="1400" baseline="0">
                <a:solidFill>
                  <a:schemeClr val="bg1"/>
                </a:solidFill>
              </a:defRPr>
            </a:lvl1pPr>
          </a:lstStyle>
          <a:p>
            <a:r>
              <a:rPr kumimoji="1" lang="en-US" altLang="zh-CN" smtClean="0"/>
              <a:t>March.2018</a:t>
            </a:r>
            <a:endParaRPr kumimoji="1" lang="zh-CN" altLang="en-US" dirty="0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173786"/>
            <a:ext cx="4114800" cy="365125"/>
          </a:xfrm>
        </p:spPr>
        <p:txBody>
          <a:bodyPr/>
          <a:lstStyle/>
          <a:p>
            <a:endParaRPr kumimoji="1" lang="zh-CN" altLang="en-US"/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hf sldNum="0" hdr="0" ft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1341" y="1252515"/>
            <a:ext cx="10822459" cy="1325563"/>
          </a:xfrm>
        </p:spPr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1341" y="2866769"/>
            <a:ext cx="10822459" cy="3310194"/>
          </a:xfrm>
        </p:spPr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  <a:p>
            <a:pPr lvl="1"/>
            <a:r>
              <a:rPr kumimoji="1" lang="zh-CN" altLang="en-US" smtClean="0"/>
              <a:t>二级</a:t>
            </a:r>
            <a:endParaRPr kumimoji="1" lang="zh-CN" altLang="en-US" smtClean="0"/>
          </a:p>
          <a:p>
            <a:pPr lvl="2"/>
            <a:r>
              <a:rPr kumimoji="1" lang="zh-CN" altLang="en-US" smtClean="0"/>
              <a:t>三级</a:t>
            </a:r>
            <a:endParaRPr kumimoji="1" lang="zh-CN" altLang="en-US" smtClean="0"/>
          </a:p>
          <a:p>
            <a:pPr lvl="3"/>
            <a:r>
              <a:rPr kumimoji="1" lang="zh-CN" altLang="en-US" smtClean="0"/>
              <a:t>四级</a:t>
            </a:r>
            <a:endParaRPr kumimoji="1" lang="zh-CN" altLang="en-US" smtClean="0"/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zh-CN" smtClean="0"/>
              <a:t>March.2018</a:t>
            </a:r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F8D1B-BA3B-4B45-BD94-DF5E0E2789C6}" type="slidenum">
              <a:rPr kumimoji="1" lang="zh-CN" altLang="en-US" smtClean="0"/>
            </a:fld>
            <a:endParaRPr kumimoji="1"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649471" cy="72904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649471" cy="729049"/>
          </a:xfrm>
          <a:prstGeom prst="rect">
            <a:avLst/>
          </a:prstGeom>
        </p:spPr>
      </p:pic>
    </p:spTree>
  </p:cSld>
  <p:clrMapOvr>
    <a:masterClrMapping/>
  </p:clrMapOvr>
  <p:hf sldNum="0" hdr="0" ft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zh-CN" smtClean="0"/>
              <a:t>March.2018</a:t>
            </a:r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F8D1B-BA3B-4B45-BD94-DF5E0E2789C6}" type="slidenum">
              <a:rPr kumimoji="1" lang="zh-CN" altLang="en-US" smtClean="0"/>
            </a:fld>
            <a:endParaRPr kumimoji="1"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649471" cy="729049"/>
          </a:xfrm>
          <a:prstGeom prst="rect">
            <a:avLst/>
          </a:prstGeom>
        </p:spPr>
      </p:pic>
    </p:spTree>
  </p:cSld>
  <p:clrMapOvr>
    <a:masterClrMapping/>
  </p:clrMapOvr>
  <p:hf sldNum="0" hdr="0" ft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  <a:p>
            <a:pPr lvl="1"/>
            <a:r>
              <a:rPr kumimoji="1" lang="zh-CN" altLang="en-US" smtClean="0"/>
              <a:t>二级</a:t>
            </a:r>
            <a:endParaRPr kumimoji="1" lang="zh-CN" altLang="en-US" smtClean="0"/>
          </a:p>
          <a:p>
            <a:pPr lvl="2"/>
            <a:r>
              <a:rPr kumimoji="1" lang="zh-CN" altLang="en-US" smtClean="0"/>
              <a:t>三级</a:t>
            </a:r>
            <a:endParaRPr kumimoji="1" lang="zh-CN" altLang="en-US" smtClean="0"/>
          </a:p>
          <a:p>
            <a:pPr lvl="3"/>
            <a:r>
              <a:rPr kumimoji="1" lang="zh-CN" altLang="en-US" smtClean="0"/>
              <a:t>四级</a:t>
            </a:r>
            <a:endParaRPr kumimoji="1" lang="zh-CN" altLang="en-US" smtClean="0"/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  <a:p>
            <a:pPr lvl="1"/>
            <a:r>
              <a:rPr kumimoji="1" lang="zh-CN" altLang="en-US" smtClean="0"/>
              <a:t>二级</a:t>
            </a:r>
            <a:endParaRPr kumimoji="1" lang="zh-CN" altLang="en-US" smtClean="0"/>
          </a:p>
          <a:p>
            <a:pPr lvl="2"/>
            <a:r>
              <a:rPr kumimoji="1" lang="zh-CN" altLang="en-US" smtClean="0"/>
              <a:t>三级</a:t>
            </a:r>
            <a:endParaRPr kumimoji="1" lang="zh-CN" altLang="en-US" smtClean="0"/>
          </a:p>
          <a:p>
            <a:pPr lvl="3"/>
            <a:r>
              <a:rPr kumimoji="1" lang="zh-CN" altLang="en-US" smtClean="0"/>
              <a:t>四级</a:t>
            </a:r>
            <a:endParaRPr kumimoji="1" lang="zh-CN" altLang="en-US" smtClean="0"/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zh-CN" smtClean="0"/>
              <a:t>March.2018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F8D1B-BA3B-4B45-BD94-DF5E0E2789C6}" type="slidenum">
              <a:rPr kumimoji="1" lang="zh-CN" altLang="en-US" smtClean="0"/>
            </a:fld>
            <a:endParaRPr kumimoji="1"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649471" cy="729049"/>
          </a:xfrm>
          <a:prstGeom prst="rect">
            <a:avLst/>
          </a:prstGeom>
        </p:spPr>
      </p:pic>
    </p:spTree>
  </p:cSld>
  <p:clrMapOvr>
    <a:masterClrMapping/>
  </p:clrMapOvr>
  <p:hf sldNum="0" hdr="0" ft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  <a:p>
            <a:pPr lvl="1"/>
            <a:r>
              <a:rPr kumimoji="1" lang="zh-CN" altLang="en-US" smtClean="0"/>
              <a:t>二级</a:t>
            </a:r>
            <a:endParaRPr kumimoji="1" lang="zh-CN" altLang="en-US" smtClean="0"/>
          </a:p>
          <a:p>
            <a:pPr lvl="2"/>
            <a:r>
              <a:rPr kumimoji="1" lang="zh-CN" altLang="en-US" smtClean="0"/>
              <a:t>三级</a:t>
            </a:r>
            <a:endParaRPr kumimoji="1" lang="zh-CN" altLang="en-US" smtClean="0"/>
          </a:p>
          <a:p>
            <a:pPr lvl="3"/>
            <a:r>
              <a:rPr kumimoji="1" lang="zh-CN" altLang="en-US" smtClean="0"/>
              <a:t>四级</a:t>
            </a:r>
            <a:endParaRPr kumimoji="1" lang="zh-CN" altLang="en-US" smtClean="0"/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  <a:p>
            <a:pPr lvl="1"/>
            <a:r>
              <a:rPr kumimoji="1" lang="zh-CN" altLang="en-US" smtClean="0"/>
              <a:t>二级</a:t>
            </a:r>
            <a:endParaRPr kumimoji="1" lang="zh-CN" altLang="en-US" smtClean="0"/>
          </a:p>
          <a:p>
            <a:pPr lvl="2"/>
            <a:r>
              <a:rPr kumimoji="1" lang="zh-CN" altLang="en-US" smtClean="0"/>
              <a:t>三级</a:t>
            </a:r>
            <a:endParaRPr kumimoji="1" lang="zh-CN" altLang="en-US" smtClean="0"/>
          </a:p>
          <a:p>
            <a:pPr lvl="3"/>
            <a:r>
              <a:rPr kumimoji="1" lang="zh-CN" altLang="en-US" smtClean="0"/>
              <a:t>四级</a:t>
            </a:r>
            <a:endParaRPr kumimoji="1" lang="zh-CN" altLang="en-US" smtClean="0"/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zh-CN" smtClean="0"/>
              <a:t>March.2018</a:t>
            </a:r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F8D1B-BA3B-4B45-BD94-DF5E0E2789C6}" type="slidenum">
              <a:rPr kumimoji="1" lang="zh-CN" altLang="en-US" smtClean="0"/>
            </a:fld>
            <a:endParaRPr kumimoji="1" lang="zh-CN" altLang="en-US"/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649471" cy="729049"/>
          </a:xfrm>
          <a:prstGeom prst="rect">
            <a:avLst/>
          </a:prstGeom>
        </p:spPr>
      </p:pic>
    </p:spTree>
  </p:cSld>
  <p:clrMapOvr>
    <a:masterClrMapping/>
  </p:clrMapOvr>
  <p:hf sldNum="0" hdr="0" ft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zh-CN" smtClean="0"/>
              <a:t>March.2018</a:t>
            </a:r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F8D1B-BA3B-4B45-BD94-DF5E0E2789C6}" type="slidenum">
              <a:rPr kumimoji="1" lang="zh-CN" altLang="en-US" smtClean="0"/>
            </a:fld>
            <a:endParaRPr kumimoji="1"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649471" cy="729049"/>
          </a:xfrm>
          <a:prstGeom prst="rect">
            <a:avLst/>
          </a:prstGeom>
        </p:spPr>
      </p:pic>
    </p:spTree>
  </p:cSld>
  <p:clrMapOvr>
    <a:masterClrMapping/>
  </p:clrMapOvr>
  <p:hf sldNum="0" hdr="0" ft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zh-CN" smtClean="0"/>
              <a:t>March.2018</a:t>
            </a:r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F8D1B-BA3B-4B45-BD94-DF5E0E2789C6}" type="slidenum">
              <a:rPr kumimoji="1" lang="zh-CN" altLang="en-US" smtClean="0"/>
            </a:fld>
            <a:endParaRPr kumimoji="1"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649471" cy="72904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zh-CN" smtClean="0"/>
              <a:t>March.2018</a:t>
            </a:r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F8D1B-BA3B-4B45-BD94-DF5E0E2789C6}" type="slidenum">
              <a:rPr kumimoji="1" lang="zh-CN" altLang="en-US" smtClean="0"/>
            </a:fld>
            <a:endParaRPr kumimoji="1"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649471" cy="729049"/>
          </a:xfrm>
          <a:prstGeom prst="rect">
            <a:avLst/>
          </a:prstGeom>
        </p:spPr>
      </p:pic>
    </p:spTree>
  </p:cSld>
  <p:clrMapOvr>
    <a:masterClrMapping/>
  </p:clrMapOvr>
  <p:hf sldNum="0" hdr="0" ft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  <a:p>
            <a:pPr lvl="1"/>
            <a:r>
              <a:rPr kumimoji="1" lang="zh-CN" altLang="en-US" smtClean="0"/>
              <a:t>二级</a:t>
            </a:r>
            <a:endParaRPr kumimoji="1" lang="zh-CN" altLang="en-US" smtClean="0"/>
          </a:p>
          <a:p>
            <a:pPr lvl="2"/>
            <a:r>
              <a:rPr kumimoji="1" lang="zh-CN" altLang="en-US" smtClean="0"/>
              <a:t>三级</a:t>
            </a:r>
            <a:endParaRPr kumimoji="1" lang="zh-CN" altLang="en-US" smtClean="0"/>
          </a:p>
          <a:p>
            <a:pPr lvl="3"/>
            <a:r>
              <a:rPr kumimoji="1" lang="zh-CN" altLang="en-US" smtClean="0"/>
              <a:t>四级</a:t>
            </a:r>
            <a:endParaRPr kumimoji="1" lang="zh-CN" altLang="en-US" smtClean="0"/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zh-CN" smtClean="0"/>
              <a:t>March.2018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F8D1B-BA3B-4B45-BD94-DF5E0E2789C6}" type="slidenum">
              <a:rPr kumimoji="1" lang="zh-CN" altLang="en-US" smtClean="0"/>
            </a:fld>
            <a:endParaRPr kumimoji="1"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649471" cy="729049"/>
          </a:xfrm>
          <a:prstGeom prst="rect">
            <a:avLst/>
          </a:prstGeom>
        </p:spPr>
      </p:pic>
    </p:spTree>
  </p:cSld>
  <p:clrMapOvr>
    <a:masterClrMapping/>
  </p:clrMapOvr>
  <p:hf sldNum="0" hdr="0" ftr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  <a:p>
            <a:pPr lvl="1"/>
            <a:r>
              <a:rPr kumimoji="1" lang="zh-CN" altLang="en-US" smtClean="0"/>
              <a:t>二级</a:t>
            </a:r>
            <a:endParaRPr kumimoji="1" lang="zh-CN" altLang="en-US" smtClean="0"/>
          </a:p>
          <a:p>
            <a:pPr lvl="2"/>
            <a:r>
              <a:rPr kumimoji="1" lang="zh-CN" altLang="en-US" smtClean="0"/>
              <a:t>三级</a:t>
            </a:r>
            <a:endParaRPr kumimoji="1" lang="zh-CN" altLang="en-US" smtClean="0"/>
          </a:p>
          <a:p>
            <a:pPr lvl="3"/>
            <a:r>
              <a:rPr kumimoji="1" lang="zh-CN" altLang="en-US" smtClean="0"/>
              <a:t>四级</a:t>
            </a:r>
            <a:endParaRPr kumimoji="1" lang="zh-CN" altLang="en-US" smtClean="0"/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zh-CN" smtClean="0"/>
              <a:t>March.2018</a:t>
            </a:r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6F8D1B-BA3B-4B45-BD94-DF5E0E2789C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0.png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标题 2"/>
          <p:cNvSpPr>
            <a:spLocks noGrp="1"/>
          </p:cNvSpPr>
          <p:nvPr>
            <p:ph type="ctrTitle"/>
          </p:nvPr>
        </p:nvSpPr>
        <p:spPr>
          <a:xfrm>
            <a:off x="346075" y="3071495"/>
            <a:ext cx="9319260" cy="680085"/>
          </a:xfrm>
        </p:spPr>
        <p:txBody>
          <a:bodyPr>
            <a:normAutofit/>
          </a:bodyPr>
          <a:p>
            <a:r>
              <a:rPr lang="en-US"/>
              <a:t>T11</a:t>
            </a:r>
            <a:r>
              <a:rPr lang="zh-CN"/>
              <a:t>驱动基本操作说明</a:t>
            </a:r>
            <a:endParaRPr lang="en-US" altLang="zh-CN"/>
          </a:p>
        </p:txBody>
      </p:sp>
      <p:sp>
        <p:nvSpPr>
          <p:cNvPr id="4" name="副标题 3"/>
          <p:cNvSpPr>
            <a:spLocks noGrp="1"/>
          </p:cNvSpPr>
          <p:nvPr>
            <p:ph type="subTitle" idx="1"/>
          </p:nvPr>
        </p:nvSpPr>
        <p:spPr>
          <a:xfrm>
            <a:off x="5788660" y="4015105"/>
            <a:ext cx="1969770" cy="825500"/>
          </a:xfrm>
        </p:spPr>
        <p:txBody>
          <a:bodyPr>
            <a:normAutofit/>
          </a:bodyPr>
          <a:p>
            <a:endParaRPr lang="en-US" altLang="zh-CN" sz="20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文本框 4"/>
          <p:cNvSpPr txBox="1"/>
          <p:nvPr/>
        </p:nvSpPr>
        <p:spPr>
          <a:xfrm>
            <a:off x="127635" y="955040"/>
            <a:ext cx="267843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3</a:t>
            </a:r>
            <a:r>
              <a:rPr lang="zh-CN" altLang="en-US"/>
              <a:t>、宏编辑界面说明：</a:t>
            </a:r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738120" y="1323340"/>
            <a:ext cx="4838700" cy="329565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738120" y="4954905"/>
            <a:ext cx="384048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>
                <a:sym typeface="+mn-ea"/>
              </a:rPr>
              <a:t>功能设置同按键设置界面宏设定一致</a:t>
            </a:r>
            <a:endParaRPr lang="zh-CN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文本框 4"/>
          <p:cNvSpPr txBox="1"/>
          <p:nvPr/>
        </p:nvSpPr>
        <p:spPr>
          <a:xfrm>
            <a:off x="177165" y="956945"/>
            <a:ext cx="267843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4</a:t>
            </a:r>
            <a:r>
              <a:rPr lang="zh-CN" altLang="en-US"/>
              <a:t>、轮盘界面说明：</a:t>
            </a: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2643505" y="3966210"/>
            <a:ext cx="7994650" cy="25844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/>
              <a:t>1</a:t>
            </a:r>
            <a:r>
              <a:rPr lang="zh-CN" altLang="en-US"/>
              <a:t>、</a:t>
            </a:r>
            <a:r>
              <a:rPr lang="zh-CN" altLang="en-US"/>
              <a:t>点击界面旋钮中心按键或长按键盘旋钮中键调出轮盘界面；</a:t>
            </a:r>
            <a:endParaRPr lang="zh-CN" altLang="en-US"/>
          </a:p>
          <a:p>
            <a:r>
              <a:rPr lang="en-US" altLang="zh-CN"/>
              <a:t>2</a:t>
            </a:r>
            <a:r>
              <a:rPr lang="zh-CN" altLang="en-US"/>
              <a:t>、</a:t>
            </a:r>
            <a:r>
              <a:rPr lang="zh-CN" altLang="en-US"/>
              <a:t>此旋钮默认音量加减功能，可通过鼠标点轮盘</a:t>
            </a:r>
            <a:r>
              <a:rPr lang="en-US" altLang="zh-CN"/>
              <a:t>8</a:t>
            </a:r>
            <a:r>
              <a:rPr lang="zh-CN" altLang="en-US"/>
              <a:t>宫格中的任意一个设置成此功能；或短按键盘旋钮中键取消当前功能，再滚动旋钮进行选择，最后再次短按</a:t>
            </a:r>
            <a:r>
              <a:rPr lang="zh-CN" altLang="en-US">
                <a:sym typeface="+mn-ea"/>
              </a:rPr>
              <a:t>旋钮中键锁定此功能。八组功能分别是：</a:t>
            </a:r>
            <a:r>
              <a:rPr lang="en-US" altLang="zh-CN">
                <a:sym typeface="+mn-ea"/>
              </a:rPr>
              <a:t>1</a:t>
            </a:r>
            <a:r>
              <a:rPr lang="zh-CN" altLang="en-US">
                <a:sym typeface="+mn-ea"/>
              </a:rPr>
              <a:t>、音量加减；</a:t>
            </a:r>
            <a:r>
              <a:rPr lang="en-US" altLang="zh-CN">
                <a:sym typeface="+mn-ea"/>
              </a:rPr>
              <a:t>2</a:t>
            </a:r>
            <a:r>
              <a:rPr lang="zh-CN" altLang="en-US">
                <a:sym typeface="+mn-ea"/>
              </a:rPr>
              <a:t>、灯光亮度加减；</a:t>
            </a:r>
            <a:r>
              <a:rPr lang="en-US" altLang="zh-CN">
                <a:sym typeface="+mn-ea"/>
              </a:rPr>
              <a:t>3</a:t>
            </a:r>
            <a:r>
              <a:rPr lang="zh-CN" altLang="en-US">
                <a:sym typeface="+mn-ea"/>
              </a:rPr>
              <a:t>、</a:t>
            </a:r>
            <a:r>
              <a:rPr lang="zh-CN" altLang="en-US"/>
              <a:t>上下方向键；</a:t>
            </a:r>
            <a:r>
              <a:rPr lang="en-US" altLang="zh-CN"/>
              <a:t>4</a:t>
            </a:r>
            <a:r>
              <a:rPr lang="zh-CN" altLang="en-US"/>
              <a:t>、左右方向键；</a:t>
            </a:r>
            <a:r>
              <a:rPr lang="en-US" altLang="zh-CN"/>
              <a:t>5</a:t>
            </a:r>
            <a:r>
              <a:rPr lang="zh-CN" altLang="en-US"/>
              <a:t>、笔刷：【  】；</a:t>
            </a:r>
            <a:r>
              <a:rPr lang="en-US" altLang="zh-CN"/>
              <a:t>6</a:t>
            </a:r>
            <a:r>
              <a:rPr lang="zh-CN" altLang="en-US"/>
              <a:t>、鼠标滚轮上下功能；</a:t>
            </a:r>
            <a:r>
              <a:rPr lang="en-US" altLang="zh-CN"/>
              <a:t>7</a:t>
            </a:r>
            <a:r>
              <a:rPr lang="zh-CN" altLang="en-US"/>
              <a:t>、放大、</a:t>
            </a:r>
            <a:r>
              <a:rPr lang="zh-CN" altLang="en-US">
                <a:sym typeface="+mn-ea"/>
              </a:rPr>
              <a:t>缩小</a:t>
            </a:r>
            <a:r>
              <a:rPr lang="zh-CN" altLang="en-US"/>
              <a:t>：</a:t>
            </a:r>
            <a:r>
              <a:rPr lang="en-US" altLang="zh-CN"/>
              <a:t>CTRL + +</a:t>
            </a:r>
            <a:r>
              <a:rPr lang="zh-CN" altLang="en-US"/>
              <a:t>、</a:t>
            </a:r>
            <a:r>
              <a:rPr lang="en-US" altLang="zh-CN">
                <a:sym typeface="+mn-ea"/>
              </a:rPr>
              <a:t>CTRL + -</a:t>
            </a:r>
            <a:r>
              <a:rPr lang="zh-CN" altLang="en-US">
                <a:sym typeface="+mn-ea"/>
              </a:rPr>
              <a:t>；</a:t>
            </a:r>
            <a:r>
              <a:rPr lang="en-US" altLang="zh-CN">
                <a:sym typeface="+mn-ea"/>
              </a:rPr>
              <a:t>8</a:t>
            </a:r>
            <a:r>
              <a:rPr lang="zh-CN" altLang="en-US">
                <a:sym typeface="+mn-ea"/>
              </a:rPr>
              <a:t>、翻页功能：</a:t>
            </a:r>
            <a:r>
              <a:rPr lang="en-US" altLang="zh-CN">
                <a:sym typeface="+mn-ea"/>
              </a:rPr>
              <a:t>PAGE UP</a:t>
            </a:r>
            <a:r>
              <a:rPr lang="zh-CN" altLang="en-US">
                <a:sym typeface="+mn-ea"/>
              </a:rPr>
              <a:t>、</a:t>
            </a:r>
            <a:r>
              <a:rPr lang="en-US" altLang="zh-CN">
                <a:sym typeface="+mn-ea"/>
              </a:rPr>
              <a:t>PAGE DOWN</a:t>
            </a:r>
            <a:r>
              <a:rPr lang="zh-CN" altLang="en-US">
                <a:sym typeface="+mn-ea"/>
              </a:rPr>
              <a:t>。具体功能界面中心位置也会显示。</a:t>
            </a:r>
            <a:endParaRPr lang="zh-CN" altLang="en-US">
              <a:sym typeface="+mn-ea"/>
            </a:endParaRPr>
          </a:p>
          <a:p>
            <a:r>
              <a:rPr lang="en-US" altLang="zh-CN">
                <a:sym typeface="+mn-ea"/>
              </a:rPr>
              <a:t>3</a:t>
            </a:r>
            <a:r>
              <a:rPr lang="zh-CN" altLang="en-US">
                <a:sym typeface="+mn-ea"/>
              </a:rPr>
              <a:t>、长按轮盘中心区域可拖动轮盘至桌面任意位置。</a:t>
            </a:r>
            <a:endParaRPr lang="zh-CN" altLang="en-US">
              <a:sym typeface="+mn-ea"/>
            </a:endParaRPr>
          </a:p>
          <a:p>
            <a:r>
              <a:rPr lang="en-US" altLang="zh-CN">
                <a:sym typeface="+mn-ea"/>
              </a:rPr>
              <a:t>4</a:t>
            </a:r>
            <a:r>
              <a:rPr lang="zh-CN" altLang="en-US">
                <a:sym typeface="+mn-ea"/>
              </a:rPr>
              <a:t>、右击轮盘中心区域，可点击隐藏界面。</a:t>
            </a:r>
            <a:endParaRPr lang="zh-CN" altLang="en-US">
              <a:sym typeface="+mn-ea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867400" y="1894840"/>
            <a:ext cx="1762125" cy="176212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0050" y="1894840"/>
            <a:ext cx="1762125" cy="176212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17255" y="1895475"/>
            <a:ext cx="1855470" cy="176149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文本框 4"/>
          <p:cNvSpPr txBox="1"/>
          <p:nvPr/>
        </p:nvSpPr>
        <p:spPr>
          <a:xfrm>
            <a:off x="177165" y="956945"/>
            <a:ext cx="267843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5</a:t>
            </a:r>
            <a:r>
              <a:rPr lang="zh-CN" altLang="en-US"/>
              <a:t>、按键显示说明：</a:t>
            </a:r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494655" y="1636395"/>
            <a:ext cx="2171700" cy="12192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680335" y="3489325"/>
            <a:ext cx="6367780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1</a:t>
            </a:r>
            <a:r>
              <a:rPr lang="zh-CN" altLang="en-US"/>
              <a:t>、切换模式时，</a:t>
            </a:r>
            <a:r>
              <a:rPr lang="zh-CN" altLang="en-US">
                <a:sym typeface="+mn-ea"/>
              </a:rPr>
              <a:t>在电脑右下角会显示（</a:t>
            </a:r>
            <a:r>
              <a:rPr lang="en-US" altLang="zh-CN">
                <a:sym typeface="+mn-ea"/>
              </a:rPr>
              <a:t>3S</a:t>
            </a:r>
            <a:r>
              <a:rPr lang="zh-CN" altLang="en-US">
                <a:sym typeface="+mn-ea"/>
              </a:rPr>
              <a:t>左右</a:t>
            </a:r>
            <a:r>
              <a:rPr lang="zh-CN" altLang="en-US">
                <a:sym typeface="+mn-ea"/>
              </a:rPr>
              <a:t>）具体的当前模式。</a:t>
            </a:r>
            <a:endParaRPr lang="zh-CN" altLang="en-US">
              <a:sym typeface="+mn-ea"/>
            </a:endParaRPr>
          </a:p>
          <a:p>
            <a:r>
              <a:rPr lang="en-US" altLang="zh-CN"/>
              <a:t>2</a:t>
            </a:r>
            <a:r>
              <a:rPr lang="zh-CN" altLang="en-US"/>
              <a:t>、点击</a:t>
            </a:r>
            <a:r>
              <a:rPr lang="en-US" altLang="zh-CN"/>
              <a:t>G1-G9</a:t>
            </a:r>
            <a:r>
              <a:rPr lang="zh-CN" altLang="en-US"/>
              <a:t>按键，在电脑右下角会显示</a:t>
            </a:r>
            <a:r>
              <a:rPr lang="zh-CN" altLang="en-US">
                <a:sym typeface="+mn-ea"/>
              </a:rPr>
              <a:t>（</a:t>
            </a:r>
            <a:r>
              <a:rPr lang="en-US" altLang="zh-CN">
                <a:sym typeface="+mn-ea"/>
              </a:rPr>
              <a:t>3S</a:t>
            </a:r>
            <a:r>
              <a:rPr lang="zh-CN" altLang="en-US">
                <a:sym typeface="+mn-ea"/>
              </a:rPr>
              <a:t>左右</a:t>
            </a:r>
            <a:r>
              <a:rPr lang="zh-CN" altLang="en-US">
                <a:sym typeface="+mn-ea"/>
              </a:rPr>
              <a:t>）</a:t>
            </a:r>
            <a:r>
              <a:rPr lang="zh-CN" altLang="en-US"/>
              <a:t>具体的按键组合。</a:t>
            </a:r>
            <a:endParaRPr lang="zh-CN" altLang="en-US"/>
          </a:p>
          <a:p>
            <a:r>
              <a:rPr lang="zh-CN" altLang="en-US">
                <a:solidFill>
                  <a:srgbClr val="FF0000"/>
                </a:solidFill>
                <a:sym typeface="+mn-ea"/>
              </a:rPr>
              <a:t>注：此功能只在驱动运行状态生效。</a:t>
            </a:r>
            <a:endParaRPr lang="zh-CN" altLang="en-US">
              <a:solidFill>
                <a:srgbClr val="FF0000"/>
              </a:solidFill>
              <a:sym typeface="+mn-ea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8100" y="1807845"/>
            <a:ext cx="2190750" cy="104775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文本框 4"/>
          <p:cNvSpPr txBox="1"/>
          <p:nvPr/>
        </p:nvSpPr>
        <p:spPr>
          <a:xfrm>
            <a:off x="177165" y="956945"/>
            <a:ext cx="267843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6</a:t>
            </a:r>
            <a:r>
              <a:rPr lang="zh-CN" altLang="en-US"/>
              <a:t>、导入、导出功能说明：</a:t>
            </a: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302895" y="2161540"/>
            <a:ext cx="507746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>
                <a:sym typeface="+mn-ea"/>
              </a:rPr>
              <a:t>1</a:t>
            </a:r>
            <a:r>
              <a:rPr lang="zh-CN" altLang="en-US">
                <a:sym typeface="+mn-ea"/>
              </a:rPr>
              <a:t>、导出：点击导出将当前所有设置，所有设置进行存档。可自定义名称和选择存放位置</a:t>
            </a:r>
            <a:endParaRPr lang="zh-CN" altLang="en-US"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89935" y="563880"/>
            <a:ext cx="2647950" cy="149542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895" y="2908935"/>
            <a:ext cx="5494655" cy="309118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4740" y="2908935"/>
            <a:ext cx="5495290" cy="309118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6174740" y="2161540"/>
            <a:ext cx="507746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>
                <a:sym typeface="+mn-ea"/>
              </a:rPr>
              <a:t>2</a:t>
            </a:r>
            <a:r>
              <a:rPr lang="zh-CN" altLang="en-US">
                <a:sym typeface="+mn-ea"/>
              </a:rPr>
              <a:t>、导入：点击导入，打开已存档的文件，将已存档的设置重新加载到驱动及键盘中。</a:t>
            </a:r>
            <a:endParaRPr lang="zh-CN" altLang="en-US">
              <a:sym typeface="+mn-ea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12380" y="563880"/>
            <a:ext cx="4057650" cy="123825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73710" y="741680"/>
            <a:ext cx="6500495" cy="810895"/>
          </a:xfrm>
        </p:spPr>
        <p:txBody>
          <a:bodyPr>
            <a:noAutofit/>
          </a:bodyPr>
          <a:p>
            <a:r>
              <a:rPr lang="zh-CN" altLang="en-US" sz="4000"/>
              <a:t>四、</a:t>
            </a:r>
            <a:r>
              <a:rPr lang="en-US" altLang="zh-CN" sz="4000"/>
              <a:t>T11</a:t>
            </a:r>
            <a:r>
              <a:rPr lang="zh-CN" altLang="en-US" sz="4000"/>
              <a:t>语音版键盘简介</a:t>
            </a:r>
            <a:endParaRPr lang="zh-CN" altLang="en-US" sz="4000"/>
          </a:p>
        </p:txBody>
      </p:sp>
      <p:sp>
        <p:nvSpPr>
          <p:cNvPr id="4" name="文本框 3"/>
          <p:cNvSpPr txBox="1"/>
          <p:nvPr/>
        </p:nvSpPr>
        <p:spPr>
          <a:xfrm>
            <a:off x="246380" y="1552575"/>
            <a:ext cx="7215505" cy="20300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/>
              <a:t>1</a:t>
            </a:r>
            <a:r>
              <a:rPr lang="zh-CN" altLang="en-US"/>
              <a:t>、按键功能和驱动与普通版一致。</a:t>
            </a:r>
            <a:endParaRPr lang="zh-CN" altLang="en-US"/>
          </a:p>
          <a:p>
            <a:r>
              <a:rPr lang="en-US" altLang="zh-CN">
                <a:sym typeface="+mn-ea"/>
              </a:rPr>
              <a:t>2</a:t>
            </a:r>
            <a:r>
              <a:rPr lang="zh-CN" altLang="en-US">
                <a:sym typeface="+mn-ea"/>
              </a:rPr>
              <a:t>、语音使用，需要安装语音驱动。当驱动识别键盘时，图标变成绿色。</a:t>
            </a:r>
            <a:endParaRPr lang="zh-CN" altLang="en-US">
              <a:sym typeface="+mn-ea"/>
            </a:endParaRPr>
          </a:p>
          <a:p>
            <a:r>
              <a:rPr lang="en-US" altLang="zh-CN">
                <a:sym typeface="+mn-ea"/>
              </a:rPr>
              <a:t>3</a:t>
            </a:r>
            <a:r>
              <a:rPr lang="zh-CN" altLang="en-US">
                <a:sym typeface="+mn-ea"/>
              </a:rPr>
              <a:t>、驱动可以设置功能：</a:t>
            </a:r>
            <a:r>
              <a:rPr lang="en-US" altLang="zh-CN">
                <a:sym typeface="+mn-ea"/>
              </a:rPr>
              <a:t>1</a:t>
            </a:r>
            <a:r>
              <a:rPr lang="zh-CN" altLang="en-US">
                <a:sym typeface="+mn-ea"/>
              </a:rPr>
              <a:t>、语音打字功能；</a:t>
            </a:r>
            <a:r>
              <a:rPr lang="en-US" altLang="zh-CN">
                <a:sym typeface="+mn-ea"/>
              </a:rPr>
              <a:t>2</a:t>
            </a:r>
            <a:r>
              <a:rPr lang="zh-CN" altLang="en-US">
                <a:sym typeface="+mn-ea"/>
              </a:rPr>
              <a:t>、智能命令识别功能；</a:t>
            </a:r>
            <a:r>
              <a:rPr lang="en-US" altLang="zh-CN">
                <a:sym typeface="+mn-ea"/>
              </a:rPr>
              <a:t>3</a:t>
            </a:r>
            <a:r>
              <a:rPr lang="zh-CN" altLang="en-US">
                <a:sym typeface="+mn-ea"/>
              </a:rPr>
              <a:t>、语音翻译功能。</a:t>
            </a:r>
            <a:endParaRPr lang="zh-CN" altLang="en-US">
              <a:sym typeface="+mn-ea"/>
            </a:endParaRPr>
          </a:p>
          <a:p>
            <a:r>
              <a:rPr lang="en-US" altLang="zh-CN">
                <a:sym typeface="+mn-ea"/>
              </a:rPr>
              <a:t>4</a:t>
            </a:r>
            <a:r>
              <a:rPr lang="zh-CN" altLang="en-US">
                <a:sym typeface="+mn-ea"/>
              </a:rPr>
              <a:t>、通过</a:t>
            </a:r>
            <a:r>
              <a:rPr lang="zh-CN" altLang="en-US">
                <a:sym typeface="+mn-ea"/>
              </a:rPr>
              <a:t>按</a:t>
            </a:r>
            <a:r>
              <a:rPr lang="en-US" altLang="zh-CN">
                <a:sym typeface="+mn-ea"/>
              </a:rPr>
              <a:t>FN</a:t>
            </a:r>
            <a:r>
              <a:rPr lang="zh-CN" altLang="en-US">
                <a:sym typeface="+mn-ea"/>
              </a:rPr>
              <a:t>键触发，</a:t>
            </a:r>
            <a:r>
              <a:rPr lang="zh-CN" altLang="en-US">
                <a:sym typeface="+mn-ea"/>
              </a:rPr>
              <a:t>长按</a:t>
            </a:r>
            <a:r>
              <a:rPr lang="en-US" altLang="zh-CN">
                <a:sym typeface="+mn-ea"/>
              </a:rPr>
              <a:t>FN</a:t>
            </a:r>
            <a:r>
              <a:rPr lang="zh-CN" altLang="en-US">
                <a:sym typeface="+mn-ea"/>
              </a:rPr>
              <a:t>进入语音录入状态，松开</a:t>
            </a:r>
            <a:r>
              <a:rPr lang="en-US" altLang="zh-CN">
                <a:sym typeface="+mn-ea"/>
              </a:rPr>
              <a:t>FN</a:t>
            </a:r>
            <a:r>
              <a:rPr lang="zh-CN" altLang="en-US">
                <a:sym typeface="+mn-ea"/>
              </a:rPr>
              <a:t>键录入停止。</a:t>
            </a:r>
            <a:endParaRPr lang="zh-CN" altLang="en-US">
              <a:sym typeface="+mn-ea"/>
            </a:endParaRPr>
          </a:p>
          <a:p>
            <a:r>
              <a:rPr lang="en-US" altLang="zh-CN">
                <a:solidFill>
                  <a:srgbClr val="FF0000"/>
                </a:solidFill>
                <a:sym typeface="+mn-ea"/>
              </a:rPr>
              <a:t>5</a:t>
            </a:r>
            <a:r>
              <a:rPr lang="zh-CN" altLang="en-US">
                <a:solidFill>
                  <a:srgbClr val="FF0000"/>
                </a:solidFill>
                <a:sym typeface="+mn-ea"/>
              </a:rPr>
              <a:t>、驱动只支持</a:t>
            </a:r>
            <a:r>
              <a:rPr lang="en-US" altLang="zh-CN">
                <a:solidFill>
                  <a:srgbClr val="FF0000"/>
                </a:solidFill>
                <a:sym typeface="+mn-ea"/>
              </a:rPr>
              <a:t>WIN</a:t>
            </a:r>
            <a:r>
              <a:rPr lang="zh-CN" altLang="en-US">
                <a:solidFill>
                  <a:srgbClr val="FF0000"/>
                </a:solidFill>
                <a:sym typeface="+mn-ea"/>
              </a:rPr>
              <a:t>版。</a:t>
            </a:r>
            <a:endParaRPr lang="zh-CN" altLang="en-US">
              <a:solidFill>
                <a:srgbClr val="FF0000"/>
              </a:solidFill>
              <a:sym typeface="+mn-ea"/>
            </a:endParaRPr>
          </a:p>
          <a:p>
            <a:endParaRPr lang="zh-CN" altLang="en-US">
              <a:solidFill>
                <a:srgbClr val="FF0000"/>
              </a:solidFill>
              <a:sym typeface="+mn-ea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7025" y="3322320"/>
            <a:ext cx="3938270" cy="330835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9655" y="3322320"/>
            <a:ext cx="2114550" cy="733425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73710" y="840105"/>
            <a:ext cx="10822305" cy="712470"/>
          </a:xfrm>
        </p:spPr>
        <p:txBody>
          <a:bodyPr>
            <a:noAutofit/>
          </a:bodyPr>
          <a:p>
            <a:r>
              <a:rPr lang="zh-CN" altLang="en-US" sz="4000"/>
              <a:t>五、实际操作</a:t>
            </a:r>
            <a:endParaRPr lang="zh-CN" altLang="en-US" sz="400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42060" y="1552575"/>
            <a:ext cx="8549640" cy="497332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标题 2"/>
          <p:cNvSpPr>
            <a:spLocks noGrp="1"/>
          </p:cNvSpPr>
          <p:nvPr>
            <p:ph type="ctrTitle"/>
          </p:nvPr>
        </p:nvSpPr>
        <p:spPr>
          <a:xfrm>
            <a:off x="4310380" y="3088640"/>
            <a:ext cx="9319260" cy="680085"/>
          </a:xfrm>
        </p:spPr>
        <p:txBody>
          <a:bodyPr>
            <a:normAutofit/>
          </a:bodyPr>
          <a:p>
            <a:r>
              <a:rPr lang="zh-CN" altLang="en-US"/>
              <a:t>结束！谢谢！</a:t>
            </a:r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60265" y="812165"/>
            <a:ext cx="2201545" cy="849630"/>
          </a:xfrm>
        </p:spPr>
        <p:txBody>
          <a:bodyPr>
            <a:noAutofit/>
          </a:bodyPr>
          <a:p>
            <a:r>
              <a:rPr lang="zh-CN" altLang="en-US" sz="4000"/>
              <a:t>目录</a:t>
            </a:r>
            <a:endParaRPr lang="zh-CN" altLang="en-US" sz="4000"/>
          </a:p>
        </p:txBody>
      </p:sp>
      <p:sp>
        <p:nvSpPr>
          <p:cNvPr id="3" name="内容占位符 2"/>
          <p:cNvSpPr/>
          <p:nvPr>
            <p:ph idx="1"/>
          </p:nvPr>
        </p:nvSpPr>
        <p:spPr>
          <a:xfrm>
            <a:off x="2972435" y="2146300"/>
            <a:ext cx="5623560" cy="3180715"/>
          </a:xfrm>
        </p:spPr>
        <p:txBody>
          <a:bodyPr>
            <a:normAutofit lnSpcReduction="10000"/>
          </a:bodyPr>
          <a:p>
            <a:r>
              <a:rPr lang="zh-CN" altLang="en-US"/>
              <a:t>一、</a:t>
            </a:r>
            <a:r>
              <a:rPr lang="en-US" altLang="zh-CN">
                <a:sym typeface="+mn-ea"/>
              </a:rPr>
              <a:t>T11</a:t>
            </a:r>
            <a:r>
              <a:rPr lang="zh-CN" altLang="en-US">
                <a:sym typeface="+mn-ea"/>
              </a:rPr>
              <a:t>驱动安装说明</a:t>
            </a:r>
            <a:endParaRPr lang="zh-CN" altLang="en-US"/>
          </a:p>
          <a:p>
            <a:r>
              <a:rPr lang="zh-CN" altLang="en-US"/>
              <a:t>二、</a:t>
            </a:r>
            <a:r>
              <a:rPr lang="en-US" altLang="zh-CN">
                <a:sym typeface="+mn-ea"/>
              </a:rPr>
              <a:t>T11</a:t>
            </a:r>
            <a:r>
              <a:rPr lang="zh-CN" altLang="en-US">
                <a:sym typeface="+mn-ea"/>
              </a:rPr>
              <a:t>键盘默认基本功能简介</a:t>
            </a:r>
            <a:endParaRPr lang="zh-CN" altLang="en-US">
              <a:sym typeface="+mn-ea"/>
            </a:endParaRPr>
          </a:p>
          <a:p>
            <a:r>
              <a:rPr lang="zh-CN" altLang="en-US">
                <a:sym typeface="+mn-ea"/>
              </a:rPr>
              <a:t>三、</a:t>
            </a:r>
            <a:r>
              <a:rPr lang="en-US" altLang="zh-CN">
                <a:sym typeface="+mn-ea"/>
              </a:rPr>
              <a:t>T11</a:t>
            </a:r>
            <a:r>
              <a:rPr lang="zh-CN" altLang="en-US">
                <a:sym typeface="+mn-ea"/>
              </a:rPr>
              <a:t>键盘驱动界面说明</a:t>
            </a:r>
            <a:endParaRPr lang="zh-CN" altLang="en-US">
              <a:sym typeface="+mn-ea"/>
            </a:endParaRPr>
          </a:p>
          <a:p>
            <a:r>
              <a:rPr lang="zh-CN" altLang="en-US">
                <a:sym typeface="+mn-ea"/>
              </a:rPr>
              <a:t>四、</a:t>
            </a:r>
            <a:r>
              <a:rPr lang="en-US" altLang="zh-CN">
                <a:sym typeface="+mn-ea"/>
              </a:rPr>
              <a:t>T11</a:t>
            </a:r>
            <a:r>
              <a:rPr lang="zh-CN" altLang="en-US">
                <a:sym typeface="+mn-ea"/>
              </a:rPr>
              <a:t>语音版键盘简介</a:t>
            </a:r>
            <a:endParaRPr lang="zh-CN" altLang="en-US">
              <a:sym typeface="+mn-ea"/>
            </a:endParaRPr>
          </a:p>
          <a:p>
            <a:r>
              <a:rPr lang="zh-CN" altLang="en-US">
                <a:sym typeface="+mn-ea"/>
              </a:rPr>
              <a:t>五、实际操作</a:t>
            </a:r>
            <a:endParaRPr lang="zh-CN" altLang="en-US">
              <a:sym typeface="+mn-ea"/>
            </a:endParaRPr>
          </a:p>
          <a:p>
            <a:r>
              <a:rPr lang="zh-CN" altLang="en-US">
                <a:sym typeface="+mn-ea"/>
              </a:rPr>
              <a:t>六、问题解答</a:t>
            </a:r>
            <a:endParaRPr lang="zh-CN" altLang="en-US"/>
          </a:p>
          <a:p>
            <a:pPr marL="0" indent="0">
              <a:buNone/>
            </a:pPr>
            <a:endParaRPr lang="zh-CN" altLang="en-US">
              <a:sym typeface="+mn-ea"/>
            </a:endParaRPr>
          </a:p>
          <a:p>
            <a:endParaRPr lang="zh-CN" altLang="en-US"/>
          </a:p>
          <a:p>
            <a:endParaRPr lang="zh-CN" altLang="en-US">
              <a:sym typeface="+mn-ea"/>
            </a:endParaRPr>
          </a:p>
          <a:p>
            <a:endParaRPr lang="zh-CN" altLang="en-US"/>
          </a:p>
          <a:p>
            <a:endParaRPr lang="zh-CN" altLang="en-US"/>
          </a:p>
          <a:p>
            <a:endParaRPr lang="zh-CN" altLang="en-US">
              <a:sym typeface="+mn-ea"/>
            </a:endParaRPr>
          </a:p>
          <a:p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73710" y="840105"/>
            <a:ext cx="10822305" cy="712470"/>
          </a:xfrm>
        </p:spPr>
        <p:txBody>
          <a:bodyPr>
            <a:noAutofit/>
          </a:bodyPr>
          <a:p>
            <a:r>
              <a:rPr lang="zh-CN" altLang="en-US" sz="4000"/>
              <a:t>一、</a:t>
            </a:r>
            <a:r>
              <a:rPr lang="en-US" altLang="zh-CN" sz="4000"/>
              <a:t>T11</a:t>
            </a:r>
            <a:r>
              <a:rPr lang="zh-CN" altLang="en-US" sz="4000"/>
              <a:t>驱动安装说明</a:t>
            </a:r>
            <a:endParaRPr lang="zh-CN" altLang="en-US" sz="4000"/>
          </a:p>
        </p:txBody>
      </p:sp>
      <p:sp>
        <p:nvSpPr>
          <p:cNvPr id="3" name="内容占位符 2"/>
          <p:cNvSpPr/>
          <p:nvPr>
            <p:ph idx="1"/>
          </p:nvPr>
        </p:nvSpPr>
        <p:spPr>
          <a:xfrm>
            <a:off x="608965" y="1870075"/>
            <a:ext cx="10744835" cy="4307205"/>
          </a:xfrm>
        </p:spPr>
        <p:txBody>
          <a:bodyPr>
            <a:normAutofit lnSpcReduction="10000"/>
          </a:bodyPr>
          <a:p>
            <a:r>
              <a:rPr lang="zh-CN" altLang="en-US"/>
              <a:t>系统选择：</a:t>
            </a:r>
            <a:r>
              <a:rPr lang="en-US" altLang="zh-CN"/>
              <a:t>WIN</a:t>
            </a:r>
            <a:r>
              <a:rPr lang="zh-CN" altLang="en-US"/>
              <a:t>版驱动系统要求：</a:t>
            </a:r>
            <a:r>
              <a:rPr lang="en-US" altLang="zh-CN"/>
              <a:t>WIN7/WIN8/WIN10</a:t>
            </a:r>
            <a:r>
              <a:rPr lang="zh-CN" altLang="en-US"/>
              <a:t>；</a:t>
            </a:r>
            <a:r>
              <a:rPr lang="en-US" altLang="zh-CN"/>
              <a:t>MAC</a:t>
            </a:r>
            <a:r>
              <a:rPr lang="zh-CN" altLang="en-US"/>
              <a:t>版驱动随系统更新可能需要更新。</a:t>
            </a:r>
            <a:endParaRPr lang="en-US" altLang="zh-CN"/>
          </a:p>
          <a:p>
            <a:r>
              <a:rPr lang="zh-CN" altLang="en-US"/>
              <a:t>驱动下载：官网下载好相应的驱动版本进行安装。</a:t>
            </a:r>
            <a:endParaRPr lang="zh-CN" altLang="en-US"/>
          </a:p>
          <a:p>
            <a:r>
              <a:rPr lang="zh-CN" altLang="en-US"/>
              <a:t>驱动安装：双击安装软件</a:t>
            </a:r>
            <a:r>
              <a:rPr lang="en-US" altLang="zh-CN"/>
              <a:t>--</a:t>
            </a:r>
            <a:r>
              <a:rPr lang="zh-CN" altLang="en-US"/>
              <a:t>选择安装语言</a:t>
            </a:r>
            <a:r>
              <a:rPr lang="en-US" altLang="zh-CN"/>
              <a:t>--</a:t>
            </a:r>
            <a:r>
              <a:rPr lang="zh-CN" altLang="en-US"/>
              <a:t>点击安装</a:t>
            </a:r>
            <a:r>
              <a:rPr lang="en-US" altLang="zh-CN"/>
              <a:t>--</a:t>
            </a:r>
            <a:r>
              <a:rPr lang="zh-CN" altLang="en-US"/>
              <a:t>按步骤完成操作。</a:t>
            </a:r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r>
              <a:rPr lang="zh-CN" altLang="en-US"/>
              <a:t>驱动使用：插上键盘，打开驱动待驱动识别完成后即可操作。</a:t>
            </a:r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948690" y="3950970"/>
            <a:ext cx="2886075" cy="136207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73710" y="840105"/>
            <a:ext cx="10822305" cy="712470"/>
          </a:xfrm>
        </p:spPr>
        <p:txBody>
          <a:bodyPr>
            <a:noAutofit/>
          </a:bodyPr>
          <a:p>
            <a:r>
              <a:rPr lang="zh-CN" altLang="en-US" sz="4000"/>
              <a:t>二、</a:t>
            </a:r>
            <a:r>
              <a:rPr lang="en-US" altLang="zh-CN" sz="4000"/>
              <a:t>T11</a:t>
            </a:r>
            <a:r>
              <a:rPr lang="zh-CN" altLang="en-US" sz="4000"/>
              <a:t>键盘默认基本功能简介</a:t>
            </a:r>
            <a:endParaRPr lang="zh-CN" altLang="en-US" sz="4000"/>
          </a:p>
        </p:txBody>
      </p:sp>
      <p:sp>
        <p:nvSpPr>
          <p:cNvPr id="3" name="内容占位符 2"/>
          <p:cNvSpPr/>
          <p:nvPr>
            <p:ph idx="1"/>
          </p:nvPr>
        </p:nvSpPr>
        <p:spPr>
          <a:xfrm>
            <a:off x="608965" y="1870075"/>
            <a:ext cx="10744835" cy="4307205"/>
          </a:xfrm>
        </p:spPr>
        <p:txBody>
          <a:bodyPr>
            <a:normAutofit lnSpcReduction="20000"/>
          </a:bodyPr>
          <a:p>
            <a:pPr marL="0" indent="0">
              <a:lnSpc>
                <a:spcPct val="100000"/>
              </a:lnSpc>
              <a:buNone/>
            </a:pPr>
            <a:r>
              <a:rPr lang="en-US" altLang="zh-CN"/>
              <a:t>1</a:t>
            </a:r>
            <a:r>
              <a:rPr lang="zh-CN" altLang="en-US"/>
              <a:t>、灯光设置：FN+M1常亮;FN+M2呼吸;FN+M3单点亮；FN+ESC关闭/打开背光。</a:t>
            </a:r>
            <a:endParaRPr lang="zh-CN" altLang="en-US"/>
          </a:p>
          <a:p>
            <a:pPr marL="0" indent="0">
              <a:lnSpc>
                <a:spcPct val="100000"/>
              </a:lnSpc>
              <a:buNone/>
            </a:pPr>
            <a:r>
              <a:rPr lang="en-US" altLang="zh-CN"/>
              <a:t>2</a:t>
            </a:r>
            <a:r>
              <a:rPr lang="zh-CN" altLang="en-US"/>
              <a:t>、旋钮及按键功能：长按压滚轮键2S调出轮盘界面，短按按键选着及取消滚轮功能；（</a:t>
            </a:r>
            <a:r>
              <a:rPr lang="zh-CN" altLang="en-US">
                <a:solidFill>
                  <a:srgbClr val="FF0000"/>
                </a:solidFill>
              </a:rPr>
              <a:t>备注：此功能只在驱动打开情况下可实现</a:t>
            </a:r>
            <a:r>
              <a:rPr lang="zh-CN" altLang="en-US"/>
              <a:t>）</a:t>
            </a:r>
            <a:endParaRPr lang="zh-CN" altLang="en-US"/>
          </a:p>
          <a:p>
            <a:pPr marL="0" indent="0">
              <a:lnSpc>
                <a:spcPct val="100000"/>
              </a:lnSpc>
              <a:buNone/>
            </a:pPr>
            <a:r>
              <a:rPr lang="en-US" altLang="zh-CN"/>
              <a:t>3</a:t>
            </a:r>
            <a:r>
              <a:rPr lang="zh-CN" altLang="en-US"/>
              <a:t>、恢复出厂设置：当键盘按键出问题，或无法操作键盘，可尝试恢复默认设置，此组合键为：长按</a:t>
            </a:r>
            <a:r>
              <a:rPr lang="en-US" altLang="zh-CN"/>
              <a:t>FN+</a:t>
            </a:r>
            <a:r>
              <a:rPr lang="zh-CN" altLang="en-US"/>
              <a:t>空格键</a:t>
            </a:r>
            <a:r>
              <a:rPr lang="en-US" altLang="zh-CN"/>
              <a:t>3S</a:t>
            </a:r>
            <a:r>
              <a:rPr lang="zh-CN" altLang="en-US"/>
              <a:t>。如无法恢复可通过升级软件进行在线烧录更新（</a:t>
            </a:r>
            <a:r>
              <a:rPr lang="zh-CN" altLang="en-US">
                <a:solidFill>
                  <a:srgbClr val="FF0000"/>
                </a:solidFill>
              </a:rPr>
              <a:t>备注：此方案必须在电脑可正常识别键盘情况下执行，可通过设备管理器中查看是否正常，如下图</a:t>
            </a:r>
            <a:r>
              <a:rPr lang="zh-CN" altLang="en-US"/>
              <a:t>）。</a:t>
            </a:r>
            <a:endParaRPr lang="zh-CN" altLang="en-US"/>
          </a:p>
          <a:p>
            <a:pPr marL="0" indent="0">
              <a:lnSpc>
                <a:spcPct val="100000"/>
              </a:lnSpc>
              <a:buNone/>
            </a:pPr>
            <a:r>
              <a:rPr lang="zh-CN" altLang="en-US">
                <a:solidFill>
                  <a:srgbClr val="FF0000"/>
                </a:solidFill>
              </a:rPr>
              <a:t>注：如更新后键盘功能还是有问题，此时需考虑是否为键盘硬件问题，需要返修。</a:t>
            </a:r>
            <a:endParaRPr lang="zh-CN" altLang="en-US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" name="内容占位符 5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296670" y="1466215"/>
            <a:ext cx="7309485" cy="522668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198245" y="821055"/>
            <a:ext cx="806958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/>
              <a:t>设备管理器查看部位示意图：</a:t>
            </a:r>
            <a:endParaRPr lang="zh-CN" altLang="en-US"/>
          </a:p>
          <a:p>
            <a:r>
              <a:rPr lang="zh-CN" altLang="en-US"/>
              <a:t>当插上键盘后，电脑如果正常识别键盘，键盘设备栏会增加相关的键盘信息</a:t>
            </a:r>
            <a:endParaRPr lang="zh-CN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/>
          <p:nvPr>
            <p:ph idx="1"/>
          </p:nvPr>
        </p:nvSpPr>
        <p:spPr>
          <a:xfrm>
            <a:off x="556895" y="1196975"/>
            <a:ext cx="10728325" cy="4980305"/>
          </a:xfrm>
        </p:spPr>
        <p:txBody>
          <a:bodyPr/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/>
              <a:t>4</a:t>
            </a:r>
            <a:r>
              <a:rPr lang="zh-CN" altLang="en-US"/>
              <a:t>、模式说明：键盘出厂有四组模式，切到哪组模式，对应的</a:t>
            </a:r>
            <a:r>
              <a:rPr lang="en-US" altLang="zh-CN"/>
              <a:t>LED</a:t>
            </a:r>
            <a:r>
              <a:rPr lang="zh-CN" altLang="en-US"/>
              <a:t>灯常亮。</a:t>
            </a:r>
            <a:r>
              <a:rPr lang="zh-CN" altLang="en-US"/>
              <a:t>每组有默认的按键功能。分别是：</a:t>
            </a:r>
            <a:r>
              <a:rPr lang="en-US" altLang="zh-CN"/>
              <a:t>NUM</a:t>
            </a:r>
            <a:r>
              <a:rPr lang="zh-CN" altLang="en-US"/>
              <a:t>模式（</a:t>
            </a:r>
            <a:r>
              <a:rPr lang="en-US" altLang="zh-CN"/>
              <a:t>G</a:t>
            </a:r>
            <a:r>
              <a:rPr lang="zh-CN" altLang="en-US"/>
              <a:t>键默认为数字键功能）、</a:t>
            </a:r>
            <a:r>
              <a:rPr lang="en-US" altLang="zh-CN"/>
              <a:t>M1</a:t>
            </a:r>
            <a:r>
              <a:rPr lang="zh-CN" altLang="en-US"/>
              <a:t>模式（</a:t>
            </a:r>
            <a:r>
              <a:rPr lang="en-US" altLang="zh-CN"/>
              <a:t>G</a:t>
            </a:r>
            <a:r>
              <a:rPr lang="zh-CN" altLang="en-US"/>
              <a:t>键默认Illustator软件常用快捷键功能）、</a:t>
            </a:r>
            <a:r>
              <a:rPr lang="en-US" altLang="zh-CN"/>
              <a:t>M2</a:t>
            </a:r>
            <a:r>
              <a:rPr lang="zh-CN" altLang="en-US"/>
              <a:t>模式</a:t>
            </a:r>
            <a:r>
              <a:rPr lang="zh-CN" altLang="en-US">
                <a:sym typeface="+mn-ea"/>
              </a:rPr>
              <a:t>（</a:t>
            </a:r>
            <a:r>
              <a:rPr lang="en-US" altLang="zh-CN">
                <a:sym typeface="+mn-ea"/>
              </a:rPr>
              <a:t>G</a:t>
            </a:r>
            <a:r>
              <a:rPr lang="zh-CN" altLang="en-US">
                <a:sym typeface="+mn-ea"/>
              </a:rPr>
              <a:t>键默认Photoshop软件常用快捷键功能）</a:t>
            </a:r>
            <a:r>
              <a:rPr lang="zh-CN" altLang="en-US"/>
              <a:t>、</a:t>
            </a:r>
            <a:r>
              <a:rPr lang="en-US" altLang="zh-CN"/>
              <a:t>M3</a:t>
            </a:r>
            <a:r>
              <a:rPr lang="zh-CN" altLang="en-US"/>
              <a:t>模式</a:t>
            </a:r>
            <a:r>
              <a:rPr lang="zh-CN" altLang="en-US">
                <a:sym typeface="+mn-ea"/>
              </a:rPr>
              <a:t>（</a:t>
            </a:r>
            <a:r>
              <a:rPr lang="en-US" altLang="zh-CN">
                <a:sym typeface="+mn-ea"/>
              </a:rPr>
              <a:t>G</a:t>
            </a:r>
            <a:r>
              <a:rPr lang="zh-CN" altLang="en-US">
                <a:sym typeface="+mn-ea"/>
              </a:rPr>
              <a:t>键默认Indesign软件常用快捷键功能）</a:t>
            </a:r>
            <a:r>
              <a:rPr lang="zh-CN" altLang="en-US"/>
              <a:t>。每组模式下灯光模式独立，可通过灯光设置说明中的快捷键设置当前模式下的灯光模式。</a:t>
            </a:r>
            <a:endParaRPr lang="zh-CN" altLang="en-US"/>
          </a:p>
          <a:p>
            <a:pPr marL="0" indent="0">
              <a:buNone/>
            </a:pPr>
            <a:r>
              <a:rPr lang="en-US" altLang="zh-CN"/>
              <a:t>5</a:t>
            </a:r>
            <a:r>
              <a:rPr lang="zh-CN" altLang="en-US"/>
              <a:t>、键盘可设置按键说明：除模式切换键：</a:t>
            </a:r>
            <a:r>
              <a:rPr lang="en-US" altLang="zh-CN"/>
              <a:t>NUM/M1/M2/M3</a:t>
            </a:r>
            <a:r>
              <a:rPr lang="zh-CN" altLang="en-US"/>
              <a:t>及所有的组合功能键：</a:t>
            </a:r>
            <a:r>
              <a:rPr lang="en-US" altLang="zh-CN"/>
              <a:t>ESC/TAB/SHIFT/CTRL/FN/ALT/SPACE/ENTER</a:t>
            </a:r>
            <a:r>
              <a:rPr lang="zh-CN" altLang="en-US"/>
              <a:t>外均可进行按键自定义。</a:t>
            </a:r>
            <a:endParaRPr lang="zh-CN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73710" y="840105"/>
            <a:ext cx="10822305" cy="712470"/>
          </a:xfrm>
        </p:spPr>
        <p:txBody>
          <a:bodyPr>
            <a:noAutofit/>
          </a:bodyPr>
          <a:p>
            <a:r>
              <a:rPr lang="zh-CN" altLang="en-US" sz="4000"/>
              <a:t>三、</a:t>
            </a:r>
            <a:r>
              <a:rPr lang="en-US" altLang="zh-CN" sz="4000"/>
              <a:t>T11</a:t>
            </a:r>
            <a:r>
              <a:rPr lang="zh-CN" altLang="en-US" sz="4000"/>
              <a:t>键盘驱动界面说明</a:t>
            </a:r>
            <a:endParaRPr lang="zh-CN" altLang="en-US" sz="4000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498090" y="1653540"/>
            <a:ext cx="6772910" cy="488061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651510" y="1593850"/>
            <a:ext cx="209613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1</a:t>
            </a:r>
            <a:r>
              <a:rPr lang="zh-CN" altLang="en-US"/>
              <a:t>、主界面：</a:t>
            </a:r>
            <a:endParaRPr lang="zh-CN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文本框 4"/>
          <p:cNvSpPr txBox="1"/>
          <p:nvPr/>
        </p:nvSpPr>
        <p:spPr>
          <a:xfrm>
            <a:off x="69215" y="779145"/>
            <a:ext cx="267843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2</a:t>
            </a:r>
            <a:r>
              <a:rPr lang="zh-CN" altLang="en-US"/>
              <a:t>、按键设置界面说明：</a:t>
            </a:r>
            <a:endParaRPr lang="zh-CN" altLang="en-US"/>
          </a:p>
        </p:txBody>
      </p:sp>
      <p:pic>
        <p:nvPicPr>
          <p:cNvPr id="7" name="图片 6" descr="%A5WF5O7W9Y1RNM]OEJ~D%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18795" y="1147445"/>
            <a:ext cx="4838700" cy="3295650"/>
          </a:xfrm>
          <a:prstGeom prst="rect">
            <a:avLst/>
          </a:prstGeom>
        </p:spPr>
      </p:pic>
      <p:pic>
        <p:nvPicPr>
          <p:cNvPr id="8" name="图片 7" descr="DYK(P2`S55)8OG~8AIG(V~D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3900" y="0"/>
            <a:ext cx="4838700" cy="329565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518795" y="4664075"/>
            <a:ext cx="483870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此功能项是用于更改当前按键为另一个单键功能。如将</a:t>
            </a:r>
            <a:r>
              <a:rPr lang="en-US" altLang="zh-CN"/>
              <a:t>G1</a:t>
            </a:r>
            <a:r>
              <a:rPr lang="zh-CN" altLang="en-US"/>
              <a:t>键改为</a:t>
            </a:r>
            <a:r>
              <a:rPr lang="en-US" altLang="zh-CN"/>
              <a:t>Q</a:t>
            </a:r>
            <a:r>
              <a:rPr lang="zh-CN" altLang="en-US"/>
              <a:t>键，只需点击按键设置区的</a:t>
            </a:r>
            <a:r>
              <a:rPr lang="en-US" altLang="zh-CN"/>
              <a:t>G</a:t>
            </a:r>
            <a:r>
              <a:rPr lang="en-US" altLang="zh-CN"/>
              <a:t>1</a:t>
            </a:r>
            <a:r>
              <a:rPr lang="zh-CN" altLang="en-US"/>
              <a:t>进入此界面，点击</a:t>
            </a:r>
            <a:r>
              <a:rPr lang="en-US" altLang="zh-CN"/>
              <a:t>Q</a:t>
            </a:r>
            <a:r>
              <a:rPr lang="zh-CN" altLang="en-US"/>
              <a:t>键录入，点击确认退出到主界面，点击应用设置成功。</a:t>
            </a:r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5645785" y="3366135"/>
            <a:ext cx="6409055" cy="34150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此功能项是用于更改当前按键为一组宏功能。如将</a:t>
            </a:r>
            <a:r>
              <a:rPr lang="en-US" altLang="zh-CN"/>
              <a:t>G2</a:t>
            </a:r>
            <a:r>
              <a:rPr lang="zh-CN" altLang="en-US"/>
              <a:t>键更改，只需点击按键设置区的</a:t>
            </a:r>
            <a:r>
              <a:rPr lang="en-US" altLang="zh-CN"/>
              <a:t>G2</a:t>
            </a:r>
            <a:r>
              <a:rPr lang="zh-CN" altLang="en-US"/>
              <a:t>进入此界面，点击界面</a:t>
            </a:r>
            <a:r>
              <a:rPr lang="en-US" altLang="zh-CN"/>
              <a:t>+</a:t>
            </a:r>
            <a:r>
              <a:rPr lang="zh-CN" altLang="en-US"/>
              <a:t>添加一组宏，可自命名，设置完成后，点击录制进入录入模式（可在录制前点击记录延时时间，那么字符录制每个动作之间的时间会根据实际时间记录，如不设置，将默认每个动作之间停顿时间为</a:t>
            </a:r>
            <a:r>
              <a:rPr lang="en-US" altLang="zh-CN"/>
              <a:t>50MS</a:t>
            </a:r>
            <a:r>
              <a:rPr lang="zh-CN" altLang="en-US"/>
              <a:t>），此时可按组合键进行录制（最多</a:t>
            </a:r>
            <a:r>
              <a:rPr lang="en-US" altLang="zh-CN"/>
              <a:t>25</a:t>
            </a:r>
            <a:r>
              <a:rPr lang="zh-CN" altLang="en-US"/>
              <a:t>个字符），录制完后再次点击录制退出录制状态，即宏设置完成。这时可以对录制的内容进行修改，可以对单个录制字符进行上移、下移调整位置，可以更改间隔时间（</a:t>
            </a:r>
            <a:r>
              <a:rPr lang="en-US" altLang="zh-CN"/>
              <a:t>10MS-65535MS</a:t>
            </a:r>
            <a:r>
              <a:rPr lang="zh-CN" altLang="en-US"/>
              <a:t>），可以删除或直接清除当前设置，同时可以设置循环次数</a:t>
            </a:r>
            <a:r>
              <a:rPr lang="en-US" altLang="zh-CN"/>
              <a:t>(1-255)</a:t>
            </a:r>
            <a:r>
              <a:rPr lang="zh-CN" altLang="en-US"/>
              <a:t>。点击确认退出到主界面，点击应用设置成功。可自行添加宏和删除宏：界面上的</a:t>
            </a:r>
            <a:r>
              <a:rPr lang="en-US" altLang="zh-CN"/>
              <a:t>+</a:t>
            </a:r>
            <a:r>
              <a:rPr lang="zh-CN" altLang="en-US"/>
              <a:t>和</a:t>
            </a:r>
            <a:r>
              <a:rPr lang="en-US" altLang="zh-CN"/>
              <a:t> -</a:t>
            </a:r>
            <a:r>
              <a:rPr lang="zh-CN" altLang="en-US"/>
              <a:t>。</a:t>
            </a:r>
            <a:endParaRPr lang="zh-CN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" name="图片 9" descr="XWDL{6G0E%~JVG5S8~{YUNC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74155" y="1322070"/>
            <a:ext cx="4838700" cy="3295650"/>
          </a:xfrm>
          <a:prstGeom prst="rect">
            <a:avLst/>
          </a:prstGeom>
        </p:spPr>
      </p:pic>
      <p:pic>
        <p:nvPicPr>
          <p:cNvPr id="2" name="图片 1" descr="27O[JVYHIF)H5$E4$4E~PTQ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460" y="1322070"/>
            <a:ext cx="4838700" cy="329565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632460" y="4792980"/>
            <a:ext cx="4838700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此功能项是用于更改当前按键为另一个多媒体功能。如将</a:t>
            </a:r>
            <a:r>
              <a:rPr lang="en-US" altLang="zh-CN"/>
              <a:t>G3</a:t>
            </a:r>
            <a:r>
              <a:rPr lang="zh-CN" altLang="en-US"/>
              <a:t>键改为媒体播放器功能，只需点击按键设置区的</a:t>
            </a:r>
            <a:r>
              <a:rPr lang="en-US" altLang="zh-CN"/>
              <a:t>G3</a:t>
            </a:r>
            <a:r>
              <a:rPr lang="zh-CN" altLang="en-US"/>
              <a:t>进入此界面，点击下拉选择媒体播放器，点确认退出到主界面，点击应用设置成功。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6574155" y="4792980"/>
            <a:ext cx="4838700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此功能项是用于更改当前按键为另一个组合键。如将</a:t>
            </a:r>
            <a:r>
              <a:rPr lang="en-US" altLang="zh-CN"/>
              <a:t>G4</a:t>
            </a:r>
            <a:r>
              <a:rPr lang="zh-CN" altLang="en-US"/>
              <a:t>键改为</a:t>
            </a:r>
            <a:r>
              <a:rPr lang="en-US" altLang="zh-CN"/>
              <a:t>CTRL+C</a:t>
            </a:r>
            <a:r>
              <a:rPr lang="zh-CN" altLang="en-US"/>
              <a:t>，只需点击按键设置区的</a:t>
            </a:r>
            <a:r>
              <a:rPr lang="en-US" altLang="zh-CN"/>
              <a:t>G4</a:t>
            </a:r>
            <a:r>
              <a:rPr lang="zh-CN" altLang="en-US"/>
              <a:t>进入此界面，在键盘上先按</a:t>
            </a:r>
            <a:r>
              <a:rPr lang="en-US" altLang="zh-CN"/>
              <a:t>CTRL</a:t>
            </a:r>
            <a:r>
              <a:rPr lang="zh-CN" altLang="en-US"/>
              <a:t>键，再按</a:t>
            </a:r>
            <a:r>
              <a:rPr lang="en-US" altLang="zh-CN"/>
              <a:t>C</a:t>
            </a:r>
            <a:r>
              <a:rPr lang="zh-CN" altLang="en-US"/>
              <a:t>键，点确认退出到主界面，点击应用设置成功。此组合键最多可设置</a:t>
            </a:r>
            <a:r>
              <a:rPr lang="en-US" altLang="zh-CN"/>
              <a:t>4</a:t>
            </a:r>
            <a:r>
              <a:rPr lang="zh-CN" altLang="en-US"/>
              <a:t>个组合键，包含键盘按键和鼠标按键功能。</a:t>
            </a:r>
            <a:endParaRPr lang="zh-CN" altLang="en-US"/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REFSHAPE" val="387963916"/>
  <p:tag name="KSO_WM_UNIT_PLACING_PICTURE_USER_VIEWPORT" val="{&quot;height&quot;:2145,&quot;width&quot;:4545}"/>
</p:tagLst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2106</Words>
  <Application>WPS 演示</Application>
  <PresentationFormat>自定义</PresentationFormat>
  <Paragraphs>92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6" baseType="lpstr">
      <vt:lpstr>Arial</vt:lpstr>
      <vt:lpstr>宋体</vt:lpstr>
      <vt:lpstr>Wingdings</vt:lpstr>
      <vt:lpstr>Arial</vt:lpstr>
      <vt:lpstr>微软雅黑</vt:lpstr>
      <vt:lpstr>黑体</vt:lpstr>
      <vt:lpstr>Arial Unicode MS</vt:lpstr>
      <vt:lpstr>DengXian</vt:lpstr>
      <vt:lpstr>Segoe Print</vt:lpstr>
      <vt:lpstr>1_Office 主题</vt:lpstr>
      <vt:lpstr>T11驱动基本操作说明</vt:lpstr>
      <vt:lpstr>目录</vt:lpstr>
      <vt:lpstr>一、T11驱动安装说明</vt:lpstr>
      <vt:lpstr>二、T11键盘默认基本功能简介</vt:lpstr>
      <vt:lpstr>PowerPoint 演示文稿</vt:lpstr>
      <vt:lpstr>PowerPoint 演示文稿</vt:lpstr>
      <vt:lpstr>三、T11键盘驱动界面说明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四、T11语音版键盘简介</vt:lpstr>
      <vt:lpstr>五、实际操作</vt:lpstr>
      <vt:lpstr>结束！谢谢！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Office 用户</dc:creator>
  <cp:lastModifiedBy>黄杨</cp:lastModifiedBy>
  <cp:revision>140</cp:revision>
  <dcterms:created xsi:type="dcterms:W3CDTF">2018-04-04T06:46:00Z</dcterms:created>
  <dcterms:modified xsi:type="dcterms:W3CDTF">2020-03-13T08:39:41Z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2052-11.1.0.9513</vt:lpwstr>
  </property>
</Properties>
</file>